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8" r:id="rId2"/>
    <p:sldId id="259" r:id="rId3"/>
    <p:sldId id="260" r:id="rId4"/>
    <p:sldId id="263" r:id="rId5"/>
    <p:sldId id="261" r:id="rId6"/>
    <p:sldId id="265" r:id="rId7"/>
    <p:sldId id="264" r:id="rId8"/>
    <p:sldId id="262" r:id="rId9"/>
    <p:sldId id="268" r:id="rId10"/>
    <p:sldId id="269" r:id="rId11"/>
    <p:sldId id="271" r:id="rId12"/>
    <p:sldId id="267" r:id="rId13"/>
    <p:sldId id="270" r:id="rId14"/>
    <p:sldId id="272" r:id="rId15"/>
    <p:sldId id="257" r:id="rId16"/>
    <p:sldId id="266" r:id="rId17"/>
  </p:sldIdLst>
  <p:sldSz cx="9144000" cy="5715000" type="screen16x10"/>
  <p:notesSz cx="9144000" cy="6858000"/>
  <p:defaultTextStyle>
    <a:defPPr>
      <a:defRPr lang="en-US"/>
    </a:defPPr>
    <a:lvl1pPr marL="0" algn="l" defTabSz="1024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2044" algn="l" defTabSz="1024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4087" algn="l" defTabSz="1024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6131" algn="l" defTabSz="1024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8174" algn="l" defTabSz="1024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0218" algn="l" defTabSz="1024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2261" algn="l" defTabSz="1024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4304" algn="l" defTabSz="1024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6348" algn="l" defTabSz="1024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76" d="100"/>
          <a:sy n="76" d="100"/>
        </p:scale>
        <p:origin x="1000" y="5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890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6EDB-6BA4-4572-BDEF-770BA1A91B5A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8CCB4-0C56-4E29-8668-17DECB09C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240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2044" algn="l" defTabSz="10240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4087" algn="l" defTabSz="10240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6131" algn="l" defTabSz="10240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48174" algn="l" defTabSz="10240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60218" algn="l" defTabSz="10240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2261" algn="l" defTabSz="10240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4304" algn="l" defTabSz="10240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6348" algn="l" defTabSz="10240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PARTING WAYS - PRAYING FOR THE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CCB4-0C56-4E29-8668-17DECB09C1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Philippines</a:t>
            </a:r>
            <a:fld id="{BBACF45F-A16B-4CD6-A046-85CE521BD02C}" type="slidenum">
              <a:rPr lang="en-US" smtClean="0"/>
              <a:pPr/>
              <a:t>9</a:t>
            </a:fld>
            <a:fld id="{D23A5FA0-04EE-4A2C-BDEC-CDE2B42A80A6}" type="slidenum">
              <a:rPr lang="en-US" smtClean="0"/>
              <a:pPr/>
              <a:t>9</a:t>
            </a:fld>
            <a:fld id="{CA0EADC9-652D-42C8-9B48-9B181B6C4A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CCB4-0C56-4E29-8668-17DECB09C1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3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Philippines</a:t>
            </a:r>
            <a:fld id="{BBACF45F-A16B-4CD6-A046-85CE521BD02C}" type="slidenum">
              <a:rPr lang="en-US" smtClean="0"/>
              <a:pPr/>
              <a:t>10</a:t>
            </a:fld>
            <a:fld id="{D23A5FA0-04EE-4A2C-BDEC-CDE2B42A80A6}" type="slidenum">
              <a:rPr lang="en-US" smtClean="0"/>
              <a:pPr/>
              <a:t>10</a:t>
            </a:fld>
            <a:fld id="{CA0EADC9-652D-42C8-9B48-9B181B6C4A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CCB4-0C56-4E29-8668-17DECB09C1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6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Philippines</a:t>
            </a:r>
            <a:fld id="{BBACF45F-A16B-4CD6-A046-85CE521BD02C}" type="slidenum">
              <a:rPr lang="en-US" smtClean="0"/>
              <a:pPr/>
              <a:t>11</a:t>
            </a:fld>
            <a:fld id="{D23A5FA0-04EE-4A2C-BDEC-CDE2B42A80A6}" type="slidenum">
              <a:rPr lang="en-US" smtClean="0"/>
              <a:pPr/>
              <a:t>11</a:t>
            </a:fld>
            <a:fld id="{CA0EADC9-652D-42C8-9B48-9B181B6C4A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CCB4-0C56-4E29-8668-17DECB09C1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5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Philippines</a:t>
            </a:r>
            <a:fld id="{BBACF45F-A16B-4CD6-A046-85CE521BD02C}" type="slidenum">
              <a:rPr lang="en-US" smtClean="0"/>
              <a:pPr/>
              <a:t>12</a:t>
            </a:fld>
            <a:fld id="{D23A5FA0-04EE-4A2C-BDEC-CDE2B42A80A6}" type="slidenum">
              <a:rPr lang="en-US" smtClean="0"/>
              <a:pPr/>
              <a:t>12</a:t>
            </a:fld>
            <a:fld id="{CA0EADC9-652D-42C8-9B48-9B181B6C4A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CCB4-0C56-4E29-8668-17DECB09C1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4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Philippines</a:t>
            </a:r>
            <a:fld id="{BBACF45F-A16B-4CD6-A046-85CE521BD02C}" type="slidenum">
              <a:rPr lang="en-US" smtClean="0"/>
              <a:pPr/>
              <a:t>13</a:t>
            </a:fld>
            <a:fld id="{D23A5FA0-04EE-4A2C-BDEC-CDE2B42A80A6}" type="slidenum">
              <a:rPr lang="en-US" smtClean="0"/>
              <a:pPr/>
              <a:t>13</a:t>
            </a:fld>
            <a:fld id="{CA0EADC9-652D-42C8-9B48-9B181B6C4A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CCB4-0C56-4E29-8668-17DECB09C1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Philippines</a:t>
            </a:r>
            <a:fld id="{BBACF45F-A16B-4CD6-A046-85CE521BD02C}" type="slidenum">
              <a:rPr lang="en-US" smtClean="0"/>
              <a:pPr/>
              <a:t>14</a:t>
            </a:fld>
            <a:fld id="{D23A5FA0-04EE-4A2C-BDEC-CDE2B42A80A6}" type="slidenum">
              <a:rPr lang="en-US" smtClean="0"/>
              <a:pPr/>
              <a:t>14</a:t>
            </a:fld>
            <a:fld id="{CA0EADC9-652D-42C8-9B48-9B181B6C4A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CCB4-0C56-4E29-8668-17DECB09C1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6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Philippines</a:t>
            </a:r>
            <a:fld id="{BBACF45F-A16B-4CD6-A046-85CE521BD02C}" type="slidenum">
              <a:rPr lang="en-US" smtClean="0"/>
              <a:pPr/>
              <a:t>15</a:t>
            </a:fld>
            <a:fld id="{D23A5FA0-04EE-4A2C-BDEC-CDE2B42A80A6}" type="slidenum">
              <a:rPr lang="en-US" smtClean="0"/>
              <a:pPr/>
              <a:t>15</a:t>
            </a:fld>
            <a:fld id="{CA0EADC9-652D-42C8-9B48-9B181B6C4A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CCB4-0C56-4E29-8668-17DECB09C19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Philippines</a:t>
            </a:r>
            <a:fld id="{BBACF45F-A16B-4CD6-A046-85CE521BD02C}" type="slidenum">
              <a:rPr lang="en-US" smtClean="0"/>
              <a:pPr/>
              <a:t>16</a:t>
            </a:fld>
            <a:fld id="{D23A5FA0-04EE-4A2C-BDEC-CDE2B42A80A6}" type="slidenum">
              <a:rPr lang="en-US" smtClean="0"/>
              <a:pPr/>
              <a:t>16</a:t>
            </a:fld>
            <a:fld id="{CA0EADC9-652D-42C8-9B48-9B181B6C4A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CCB4-0C56-4E29-8668-17DECB09C1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20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8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602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72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843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963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44" indent="0">
              <a:buNone/>
              <a:defRPr sz="2200" b="1"/>
            </a:lvl2pPr>
            <a:lvl3pPr marL="1024087" indent="0">
              <a:buNone/>
              <a:defRPr sz="2000" b="1"/>
            </a:lvl3pPr>
            <a:lvl4pPr marL="1536131" indent="0">
              <a:buNone/>
              <a:defRPr sz="1800" b="1"/>
            </a:lvl4pPr>
            <a:lvl5pPr marL="2048174" indent="0">
              <a:buNone/>
              <a:defRPr sz="1800" b="1"/>
            </a:lvl5pPr>
            <a:lvl6pPr marL="2560218" indent="0">
              <a:buNone/>
              <a:defRPr sz="1800" b="1"/>
            </a:lvl6pPr>
            <a:lvl7pPr marL="3072261" indent="0">
              <a:buNone/>
              <a:defRPr sz="1800" b="1"/>
            </a:lvl7pPr>
            <a:lvl8pPr marL="3584304" indent="0">
              <a:buNone/>
              <a:defRPr sz="1800" b="1"/>
            </a:lvl8pPr>
            <a:lvl9pPr marL="409634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44" indent="0">
              <a:buNone/>
              <a:defRPr sz="2200" b="1"/>
            </a:lvl2pPr>
            <a:lvl3pPr marL="1024087" indent="0">
              <a:buNone/>
              <a:defRPr sz="2000" b="1"/>
            </a:lvl3pPr>
            <a:lvl4pPr marL="1536131" indent="0">
              <a:buNone/>
              <a:defRPr sz="1800" b="1"/>
            </a:lvl4pPr>
            <a:lvl5pPr marL="2048174" indent="0">
              <a:buNone/>
              <a:defRPr sz="1800" b="1"/>
            </a:lvl5pPr>
            <a:lvl6pPr marL="2560218" indent="0">
              <a:buNone/>
              <a:defRPr sz="1800" b="1"/>
            </a:lvl6pPr>
            <a:lvl7pPr marL="3072261" indent="0">
              <a:buNone/>
              <a:defRPr sz="1800" b="1"/>
            </a:lvl7pPr>
            <a:lvl8pPr marL="3584304" indent="0">
              <a:buNone/>
              <a:defRPr sz="1800" b="1"/>
            </a:lvl8pPr>
            <a:lvl9pPr marL="409634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2"/>
            <a:ext cx="3008313" cy="96837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500"/>
            </a:lvl1pPr>
            <a:lvl2pPr marL="512044" indent="0">
              <a:buNone/>
              <a:defRPr sz="1300"/>
            </a:lvl2pPr>
            <a:lvl3pPr marL="1024087" indent="0">
              <a:buNone/>
              <a:defRPr sz="1100"/>
            </a:lvl3pPr>
            <a:lvl4pPr marL="1536131" indent="0">
              <a:buNone/>
              <a:defRPr sz="1000"/>
            </a:lvl4pPr>
            <a:lvl5pPr marL="2048174" indent="0">
              <a:buNone/>
              <a:defRPr sz="1000"/>
            </a:lvl5pPr>
            <a:lvl6pPr marL="2560218" indent="0">
              <a:buNone/>
              <a:defRPr sz="1000"/>
            </a:lvl6pPr>
            <a:lvl7pPr marL="3072261" indent="0">
              <a:buNone/>
              <a:defRPr sz="1000"/>
            </a:lvl7pPr>
            <a:lvl8pPr marL="3584304" indent="0">
              <a:buNone/>
              <a:defRPr sz="1000"/>
            </a:lvl8pPr>
            <a:lvl9pPr marL="409634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600"/>
            </a:lvl1pPr>
            <a:lvl2pPr marL="512044" indent="0">
              <a:buNone/>
              <a:defRPr sz="3100"/>
            </a:lvl2pPr>
            <a:lvl3pPr marL="1024087" indent="0">
              <a:buNone/>
              <a:defRPr sz="2700"/>
            </a:lvl3pPr>
            <a:lvl4pPr marL="1536131" indent="0">
              <a:buNone/>
              <a:defRPr sz="2200"/>
            </a:lvl4pPr>
            <a:lvl5pPr marL="2048174" indent="0">
              <a:buNone/>
              <a:defRPr sz="2200"/>
            </a:lvl5pPr>
            <a:lvl6pPr marL="2560218" indent="0">
              <a:buNone/>
              <a:defRPr sz="2200"/>
            </a:lvl6pPr>
            <a:lvl7pPr marL="3072261" indent="0">
              <a:buNone/>
              <a:defRPr sz="2200"/>
            </a:lvl7pPr>
            <a:lvl8pPr marL="3584304" indent="0">
              <a:buNone/>
              <a:defRPr sz="2200"/>
            </a:lvl8pPr>
            <a:lvl9pPr marL="409634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500"/>
            </a:lvl1pPr>
            <a:lvl2pPr marL="512044" indent="0">
              <a:buNone/>
              <a:defRPr sz="1300"/>
            </a:lvl2pPr>
            <a:lvl3pPr marL="1024087" indent="0">
              <a:buNone/>
              <a:defRPr sz="1100"/>
            </a:lvl3pPr>
            <a:lvl4pPr marL="1536131" indent="0">
              <a:buNone/>
              <a:defRPr sz="1000"/>
            </a:lvl4pPr>
            <a:lvl5pPr marL="2048174" indent="0">
              <a:buNone/>
              <a:defRPr sz="1000"/>
            </a:lvl5pPr>
            <a:lvl6pPr marL="2560218" indent="0">
              <a:buNone/>
              <a:defRPr sz="1000"/>
            </a:lvl6pPr>
            <a:lvl7pPr marL="3072261" indent="0">
              <a:buNone/>
              <a:defRPr sz="1000"/>
            </a:lvl7pPr>
            <a:lvl8pPr marL="3584304" indent="0">
              <a:buNone/>
              <a:defRPr sz="1000"/>
            </a:lvl8pPr>
            <a:lvl9pPr marL="409634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102409" tIns="51205" rIns="102409" bIns="512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102409" tIns="51205" rIns="102409" bIns="512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2"/>
          </a:xfrm>
          <a:prstGeom prst="rect">
            <a:avLst/>
          </a:prstGeom>
        </p:spPr>
        <p:txBody>
          <a:bodyPr vert="horz" lIns="102409" tIns="51205" rIns="102409" bIns="5120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4D47-C3C5-4128-BEB4-00926B343E1E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2"/>
          </a:xfrm>
          <a:prstGeom prst="rect">
            <a:avLst/>
          </a:prstGeom>
        </p:spPr>
        <p:txBody>
          <a:bodyPr vert="horz" lIns="102409" tIns="51205" rIns="102409" bIns="5120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2"/>
          </a:xfrm>
          <a:prstGeom prst="rect">
            <a:avLst/>
          </a:prstGeom>
        </p:spPr>
        <p:txBody>
          <a:bodyPr vert="horz" lIns="102409" tIns="51205" rIns="102409" bIns="5120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C5EA-0EB3-4B97-8EAD-1F4D4282C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02408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32" indent="-384032" algn="l" defTabSz="10240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2071" indent="-320027" algn="l" defTabSz="102408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09" indent="-256022" algn="l" defTabSz="10240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153" indent="-256022" algn="l" defTabSz="102408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96" indent="-256022" algn="l" defTabSz="102408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240" indent="-256022" algn="l" defTabSz="10240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283" indent="-256022" algn="l" defTabSz="10240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indent="-256022" algn="l" defTabSz="10240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370" indent="-256022" algn="l" defTabSz="10240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44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87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31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174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218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261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304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348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8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" y="952500"/>
            <a:ext cx="4368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8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324100"/>
            <a:ext cx="4267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2"/>
          <p:cNvSpPr txBox="1"/>
          <p:nvPr/>
        </p:nvSpPr>
        <p:spPr>
          <a:xfrm>
            <a:off x="533400" y="1905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102393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11175" indent="-53975" algn="l" defTabSz="102393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23938" indent="-109538" algn="l" defTabSz="102393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35113" indent="-163513" algn="l" defTabSz="102393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47875" indent="-219075" algn="l" defTabSz="102393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4400" b="1" dirty="0">
                <a:latin typeface="+mn-lt"/>
              </a:rPr>
              <a:t>Mission Trip to the Philippines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C2D9F6D9-EEAD-46F2-8EE3-37300A070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3429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2BE04B0-AE98-43FB-BE16-F5447CC7B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53" y="2247900"/>
            <a:ext cx="42164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261613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A055940-C3AF-454D-B915-4938FD277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0" y="2667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18F16DDF-49F2-4465-941B-74F9CBBF4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955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1411562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dancing in a room&#10;&#10;Description automatically generated with medium confidence">
            <a:extLst>
              <a:ext uri="{FF2B5EF4-FFF2-40B4-BE49-F238E27FC236}">
                <a16:creationId xmlns:a16="http://schemas.microsoft.com/office/drawing/2014/main" id="{6895913E-8002-4B1F-8863-08304DC21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1450"/>
            <a:ext cx="439420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ADB391-1106-41AB-B8ED-3DA5633D0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274320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E8B68E3-8191-4008-B3DE-7CC0B683CC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628900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1639456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reen shirt holding a stuffed animal in a room with a group of people&#10;&#10;Description automatically generated with low confidence">
            <a:extLst>
              <a:ext uri="{FF2B5EF4-FFF2-40B4-BE49-F238E27FC236}">
                <a16:creationId xmlns:a16="http://schemas.microsoft.com/office/drawing/2014/main" id="{75E9494E-5FCE-4AA6-A35A-163CAD619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group of children in a room&#10;&#10;Description automatically generated with low confidence">
            <a:extLst>
              <a:ext uri="{FF2B5EF4-FFF2-40B4-BE49-F238E27FC236}">
                <a16:creationId xmlns:a16="http://schemas.microsoft.com/office/drawing/2014/main" id="{FDD28135-37F2-41F5-BE49-E81ACDEF6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29" y="2171700"/>
            <a:ext cx="439420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166644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floor, people&#10;&#10;Description automatically generated">
            <a:extLst>
              <a:ext uri="{FF2B5EF4-FFF2-40B4-BE49-F238E27FC236}">
                <a16:creationId xmlns:a16="http://schemas.microsoft.com/office/drawing/2014/main" id="{0D347D65-5827-44D4-8B25-4A1FFEA8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48" y="132118"/>
            <a:ext cx="4136704" cy="310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51E07B5F-7299-4F41-9947-3C8CFE882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96" y="2628900"/>
            <a:ext cx="3931652" cy="294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58E7D53B-C71F-420D-8CD8-F344177E9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33969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0400944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indoor, people, group&#10;&#10;Description automatically generated">
            <a:extLst>
              <a:ext uri="{FF2B5EF4-FFF2-40B4-BE49-F238E27FC236}">
                <a16:creationId xmlns:a16="http://schemas.microsoft.com/office/drawing/2014/main" id="{2B43D131-BF69-465D-9294-9446A2DDE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15CA51F-A5BA-46F4-9186-96D436963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2" y="2878123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FB98EC26-6811-4488-B1B9-08AB4064B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78123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762507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"/>
            <a:ext cx="39624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8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0500"/>
            <a:ext cx="39624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8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857500"/>
            <a:ext cx="4241800" cy="265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"/>
            <a:ext cx="4368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8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0193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8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47900"/>
            <a:ext cx="439420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88" y="233247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8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019300"/>
            <a:ext cx="439420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38" y="210945"/>
            <a:ext cx="3932662" cy="264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SCF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486" y="101292"/>
            <a:ext cx="4073910" cy="276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SCF2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845" y="286029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"/>
            <a:ext cx="36576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8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816" y="136602"/>
            <a:ext cx="40386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8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1559" y="2825904"/>
            <a:ext cx="434340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89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6600" y="2019300"/>
            <a:ext cx="4470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2870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45</Words>
  <Application>Microsoft Office PowerPoint</Application>
  <PresentationFormat>On-screen Show (16:10)</PresentationFormat>
  <Paragraphs>19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McCombs School of Business</dc:creator>
  <cp:lastModifiedBy>Richard II &amp; Eva Ramos</cp:lastModifiedBy>
  <cp:revision>16</cp:revision>
  <dcterms:created xsi:type="dcterms:W3CDTF">2012-02-10T04:51:48Z</dcterms:created>
  <dcterms:modified xsi:type="dcterms:W3CDTF">2021-05-12T22:44:42Z</dcterms:modified>
</cp:coreProperties>
</file>